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9" r:id="rId3"/>
    <p:sldMasterId id="2147483856" r:id="rId4"/>
    <p:sldMasterId id="2147483874" r:id="rId5"/>
    <p:sldMasterId id="2147483892" r:id="rId6"/>
  </p:sldMasterIdLst>
  <p:notesMasterIdLst>
    <p:notesMasterId r:id="rId23"/>
  </p:notesMasterIdLst>
  <p:sldIdLst>
    <p:sldId id="268" r:id="rId7"/>
    <p:sldId id="269" r:id="rId8"/>
    <p:sldId id="257" r:id="rId9"/>
    <p:sldId id="258" r:id="rId10"/>
    <p:sldId id="263" r:id="rId11"/>
    <p:sldId id="264" r:id="rId12"/>
    <p:sldId id="271" r:id="rId13"/>
    <p:sldId id="272" r:id="rId14"/>
    <p:sldId id="265" r:id="rId15"/>
    <p:sldId id="276" r:id="rId16"/>
    <p:sldId id="277" r:id="rId17"/>
    <p:sldId id="278" r:id="rId18"/>
    <p:sldId id="279" r:id="rId19"/>
    <p:sldId id="260" r:id="rId20"/>
    <p:sldId id="261" r:id="rId21"/>
    <p:sldId id="26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CC6600"/>
    <a:srgbClr val="0000FF"/>
    <a:srgbClr val="FF0000"/>
    <a:srgbClr val="CC00FF"/>
    <a:srgbClr val="FF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3B0900-5837-47E5-AD9E-E2B41A25ACC8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060689-0D88-4CDD-822B-1BC5F2F41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98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21E8D-676B-4206-B006-AA522859C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39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B493-A3C8-4EFD-BD6B-A2F45D109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80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8709-3D03-46B0-80F6-B4B6E2FD0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708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AD2C-2308-40E1-AED8-4F22A5DB7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417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3E207-2EF7-454C-8BB2-D0DFAEE3F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91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7303D-D0F7-4519-A483-80E55B8F9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56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D6557-F0A6-4E1E-84FA-4F8B3F90E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901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4D6CB-DA32-463E-9BE0-A513A4B2C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597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000000"/>
              </a:solidFill>
              <a:latin typeface=".VnTime" pitchFamily="34" charset="0"/>
              <a:ea typeface="SimSun" panose="02010600030101010101" pitchFamily="2" charset="-122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000000"/>
              </a:solidFill>
              <a:latin typeface=".VnTime" pitchFamily="34" charset="0"/>
              <a:ea typeface="SimSun" panose="02010600030101010101" pitchFamily="2" charset="-122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 noProof="1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r>
              <a:rPr lang="en-US" altLang="en-US" noProof="1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9A9039A9-B858-46F2-8940-851DB5C74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461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05F7217F-EEC4-48A9-A283-CBCFD9842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70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A077EBA8-9677-4525-A779-8A315CB8B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67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49434-4DA3-42AD-847C-54EE1C6BF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855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BCE60B4E-3AF7-4554-B7F3-38441C7B0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366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AEAB7CAE-0ACE-41FA-B2D3-A6DA6F997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088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84DD9100-60B4-45E2-B6C0-43A693287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093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E2454B89-95A5-49C9-B266-0433CFD0A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782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050254ED-8464-47B7-8530-BC7493B2E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966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665A53CC-FB69-4178-B820-AB7633B7F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853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C94CE869-765A-4E0B-A726-2D25D81A0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184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A43D32EC-BF72-43F9-8919-97D3046E63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153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0" hangingPunct="0">
              <a:buFontTx/>
              <a:buNone/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0" hangingPunct="0">
              <a:buFontTx/>
              <a:buNone/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hangingPunct="0">
              <a:buFontTx/>
              <a:buNone/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D06EED4C-C4B3-4071-A483-DD5C96AFAF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0105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B53D09-19B6-4715-8059-334E86CAC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25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7A14-E17C-4F00-90D3-ADF3CC5EB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35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DC73E0-38A8-4B34-AABF-6A0463788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126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10759B-12DF-4CD0-AE7C-ED35CC6587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654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7EDD04-1AE9-487B-97E0-8E2857EF4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604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D9E0A5-889E-45C1-A08F-F986116700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569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6D5AFD-2048-40CE-83A4-C6A23CED8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179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30EBE4-6F49-441F-8227-03F0E9C4C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919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FA628C-8DB0-49A7-9803-0273D559A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532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671F72-EF85-419B-A56B-770A9BF4CE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872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66C6AE-88C8-4F19-BFEF-EA487F835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186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FE59F6-16E8-4213-85FA-E347E9711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71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34729-4BD6-4804-A304-4C55E9D89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3C5970-5EA8-4DA9-B2BF-797933466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240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24C4B7-1E5D-4F02-9607-9A8EF48DC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527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C28B88-7718-46D1-A054-AF49BDEAE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850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2D904B-AEBB-443D-9B61-4C1DDDB2D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719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B7D9A8-EB4E-46AD-8CE0-A6C98BC778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8880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30D82C-DEA6-4F3A-ADA8-3E68C8CAA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733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93A781-AB50-4E79-8DC2-A9D68B5355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65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BDBEE6-67AA-4029-B064-DD1D27376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3337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F768C6-C4B6-490C-ADD3-AB0635798E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7885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47F912-5B9D-4F69-BD52-E9926D196F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99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C29B-811F-4EE7-B64B-4CCB33923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196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F3F243-03B9-4CD4-B7B4-706A6392C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4171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91958D-CC3E-48BB-A949-357793BF4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5231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09802F-50FA-416A-AC9B-D480A5486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7401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EDA313-F4F4-4697-B990-9B6CA1701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9516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3F6540-9E8C-41CC-94BB-C3F7C3E53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9455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C30338-F5E3-447F-B6EB-73936C2D5F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3845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6B3315-F091-45C4-A2AA-1B19812B65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867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4CBE8A-8976-4D04-B94A-F77D2F27F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7694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79245C-7A24-4FC9-B82A-625F8ABF8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808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CEE72C-FEAD-4DD4-A903-76002E0324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56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1FCDD-E435-4B20-BAFA-F9D4111824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8255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94FA2E-7F45-4706-8D78-E1F94117C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5824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FFBCF8-872F-4104-8DE7-C4711F0F1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5284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DEBF00-EDA0-4C92-BE7E-ED77286BB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4859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EC2CF6-7EF9-4DD4-979A-4778B9072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746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044503-B3C7-4540-A69A-54F57B984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3460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C041C-508C-4EB2-84F1-BCFD7D7D9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7677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77CCBD-C4EB-4511-AF8E-90D790DEE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7913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BD6035-AD61-4481-AE16-C8A9E5A037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6595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0AECE3-71E6-4A4A-9448-18E91525F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2221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AB2104-0E55-41B2-BB88-C4FF46EE3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01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E3E60-DED4-43D4-8E6B-4A0104F12E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5476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9E9F8F-EC37-42BB-BC72-DB8CD1E221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6627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D3F015-CEE7-4331-ADAD-073403109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231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440946-711D-4B2A-9F9C-83C276BC6C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8894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CEB651-2DE6-4713-A7C1-5E621D9E6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5434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A01D48-C932-4EBA-ACC1-AEC2F74720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9035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70C866-6A56-4368-92BC-22C2A9D7E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3471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74031E-7113-404F-B2CF-008433D8D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9355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E02F03-E07D-4AA6-A635-5DCC62DAD6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8455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549CE9-EABA-464B-B152-491E8F6F5E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2069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13714C-F842-4E6C-A2D6-1C0564FC3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99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27AA-BBFC-4AD4-B935-C211221D6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7650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C5529D-E4C9-48A2-8E7B-9F2B68C66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9830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829737-81A1-4566-92C6-A4EABBBD0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1260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9DF7C9-0DC4-4C9E-BF47-4925F68C8E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3794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67B019-F137-4076-BFFF-F7F14ED95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455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3E8E9F-628A-4C3F-BC9C-C0C5BACDA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4820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7AE851-999B-42D3-AB75-A3E556588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8603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6F2186-8E94-4772-A400-8D9AC19E0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5842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AC20F6-9E78-480F-BFE4-319A841992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5467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F3841A-1006-436A-BAF8-49061E6830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5150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5D1BD4-8085-4498-A726-01B2065BD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18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78E2E-1168-4E67-8676-20205B5F7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0510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65AF51-7852-47D6-8727-7009EADB0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7666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5B12CE-3C52-48DF-8F3D-F82BB2D59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9443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442EEE-B3C8-4C24-BD59-F877AA7E5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6201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6E425D-8695-4496-B308-938D1692C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7949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E2D76E-92FD-4E90-B6EF-43EB660F1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621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9C7B1E-35F1-4269-9A8B-E25A5CAF7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4756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1CD178-1A10-4A05-BDBA-C44003672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19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C6919E7-9D92-429E-A24C-79460CC6A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7" r:id="rId11"/>
    <p:sldLayoutId id="2147484232" r:id="rId12"/>
    <p:sldLayoutId id="2147484238" r:id="rId13"/>
    <p:sldLayoutId id="2147484233" r:id="rId14"/>
    <p:sldLayoutId id="2147484234" r:id="rId15"/>
    <p:sldLayoutId id="214748423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rgbClr val="000000"/>
              </a:solidFill>
              <a:latin typeface=".VnTime" pitchFamily="34" charset="0"/>
              <a:ea typeface="SimSun" panose="02010600030101010101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0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0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0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CBBBA3-F0B1-45E9-BB1A-5CCC63E4E4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09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9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2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61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3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5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7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90C226"/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7A57B044-A4FC-47F5-B5F4-94DAD8886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  <p:sldLayoutId id="2147484265" r:id="rId15"/>
    <p:sldLayoutId id="2147484266" r:id="rId16"/>
    <p:sldLayoutId id="214748426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90C226"/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52593DD2-FA94-4324-8C3C-391227440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  <p:sldLayoutId id="2147484296" r:id="rId12"/>
    <p:sldLayoutId id="2147484297" r:id="rId13"/>
    <p:sldLayoutId id="2147484298" r:id="rId14"/>
    <p:sldLayoutId id="2147484299" r:id="rId15"/>
    <p:sldLayoutId id="2147484300" r:id="rId16"/>
    <p:sldLayoutId id="2147484301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90C226"/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AD845023-5724-4256-9CAE-BA23F1AF1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  <p:sldLayoutId id="2147484313" r:id="rId12"/>
    <p:sldLayoutId id="2147484314" r:id="rId13"/>
    <p:sldLayoutId id="2147484315" r:id="rId14"/>
    <p:sldLayoutId id="2147484316" r:id="rId15"/>
    <p:sldLayoutId id="2147484317" r:id="rId16"/>
    <p:sldLayoutId id="2147484318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90C226"/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95A3B1FC-C409-41C4-B235-B856FF870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  <p:sldLayoutId id="2147484331" r:id="rId13"/>
    <p:sldLayoutId id="2147484332" r:id="rId14"/>
    <p:sldLayoutId id="2147484333" r:id="rId15"/>
    <p:sldLayoutId id="2147484334" r:id="rId16"/>
    <p:sldLayoutId id="2147484335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pic>
        <p:nvPicPr>
          <p:cNvPr id="111620" name="Picture 4" descr="Digital-World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6" name="TextBox 10"/>
          <p:cNvSpPr txBox="1">
            <a:spLocks noChangeArrowheads="1"/>
          </p:cNvSpPr>
          <p:nvPr/>
        </p:nvSpPr>
        <p:spPr bwMode="auto">
          <a:xfrm>
            <a:off x="1109609" y="583466"/>
            <a:ext cx="66667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CHÍNH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6C7386-8C49-4E46-BC50-D1E73251F429}"/>
              </a:ext>
            </a:extLst>
          </p:cNvPr>
          <p:cNvSpPr/>
          <p:nvPr/>
        </p:nvSpPr>
        <p:spPr>
          <a:xfrm>
            <a:off x="2176503" y="1898639"/>
            <a:ext cx="4790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kern="1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TẢ - LỚP 3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B3245-CD90-4EC0-A346-281A0C724157}"/>
              </a:ext>
            </a:extLst>
          </p:cNvPr>
          <p:cNvSpPr/>
          <p:nvPr/>
        </p:nvSpPr>
        <p:spPr>
          <a:xfrm>
            <a:off x="1442778" y="3276600"/>
            <a:ext cx="62584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0" kern="1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6000" b="0" kern="1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 NGOẠI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927225"/>
            <a:ext cx="5410200" cy="8382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viết từ khó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533400" y="3081338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2C3C43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cuộn tròn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5029200" y="3070225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2C3C43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chăn bông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5029200" y="4267200"/>
            <a:ext cx="350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2C3C43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xuống gối</a:t>
            </a: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609600" y="4343400"/>
            <a:ext cx="373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2C3C43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xin lỗi</a:t>
            </a:r>
          </a:p>
        </p:txBody>
      </p:sp>
      <p:pic>
        <p:nvPicPr>
          <p:cNvPr id="123911" name="Picture 11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2" name="Picture 10" descr="Hoa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81600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3" name="Picture 10" descr="Hoa 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1495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2705100" y="-26988"/>
            <a:ext cx="7467600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990600" y="3886200"/>
            <a:ext cx="762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685800" y="5029200"/>
            <a:ext cx="304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5181600" y="3810000"/>
            <a:ext cx="4572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7162800" y="4953000"/>
            <a:ext cx="381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1981200" y="3810000"/>
            <a:ext cx="304800" cy="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2705100" y="633413"/>
            <a:ext cx="8915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len</a:t>
            </a:r>
            <a:endParaRPr lang="en-US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2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BA3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b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" name="AutoShape 32"/>
          <p:cNvSpPr>
            <a:spLocks noChangeArrowheads="1"/>
          </p:cNvSpPr>
          <p:nvPr/>
        </p:nvSpPr>
        <p:spPr bwMode="auto">
          <a:xfrm>
            <a:off x="2209800" y="152400"/>
            <a:ext cx="4953000" cy="1828800"/>
          </a:xfrm>
          <a:prstGeom prst="irregularSeal1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Viết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vở</a:t>
            </a:r>
            <a:endParaRPr lang="vi-VN" sz="2800" b="1" i="1" dirty="0">
              <a:solidFill>
                <a:srgbClr val="FF0066"/>
              </a:solidFill>
            </a:endParaRPr>
          </a:p>
        </p:txBody>
      </p:sp>
      <p:pic>
        <p:nvPicPr>
          <p:cNvPr id="123923" name="Picture 31" descr="chu hoa0005"/>
          <p:cNvPicPr>
            <a:picLocks noChangeAspect="1" noChangeArrowheads="1"/>
          </p:cNvPicPr>
          <p:nvPr/>
        </p:nvPicPr>
        <p:blipFill>
          <a:blip r:embed="rId5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2574925" y="1981200"/>
            <a:ext cx="3810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971">
    <p:cover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11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1676400" y="457200"/>
            <a:ext cx="5562600" cy="1265238"/>
          </a:xfrm>
          <a:prstGeom prst="cloudCallout">
            <a:avLst>
              <a:gd name="adj1" fmla="val -50204"/>
              <a:gd name="adj2" fmla="val -78259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CC99"/>
              </a:buClr>
              <a:buSzTx/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chính tả</a:t>
            </a:r>
          </a:p>
        </p:txBody>
      </p:sp>
      <p:pic>
        <p:nvPicPr>
          <p:cNvPr id="12493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5"/>
          <a:stretch>
            <a:fillRect/>
          </a:stretch>
        </p:blipFill>
        <p:spPr bwMode="auto">
          <a:xfrm>
            <a:off x="2930525" y="1935163"/>
            <a:ext cx="3352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97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4"/>
          <p:cNvSpPr txBox="1">
            <a:spLocks noChangeArrowheads="1"/>
          </p:cNvSpPr>
          <p:nvPr/>
        </p:nvSpPr>
        <p:spPr bwMode="auto">
          <a:xfrm>
            <a:off x="1143000" y="1600200"/>
            <a:ext cx="662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5955" name="Text Box 6"/>
          <p:cNvSpPr txBox="1">
            <a:spLocks noChangeArrowheads="1"/>
          </p:cNvSpPr>
          <p:nvPr/>
        </p:nvSpPr>
        <p:spPr bwMode="auto">
          <a:xfrm>
            <a:off x="2590800" y="11113"/>
            <a:ext cx="441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Chính tả : ( nghe – viết )</a:t>
            </a:r>
          </a:p>
        </p:txBody>
      </p:sp>
      <p:sp>
        <p:nvSpPr>
          <p:cNvPr id="125956" name="Text Box 7"/>
          <p:cNvSpPr txBox="1">
            <a:spLocks noChangeArrowheads="1"/>
          </p:cNvSpPr>
          <p:nvPr/>
        </p:nvSpPr>
        <p:spPr bwMode="auto">
          <a:xfrm>
            <a:off x="2895600" y="29655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>Ông ngoại</a:t>
            </a:r>
          </a:p>
        </p:txBody>
      </p:sp>
      <p:sp>
        <p:nvSpPr>
          <p:cNvPr id="125957" name="Text Box 8"/>
          <p:cNvSpPr txBox="1">
            <a:spLocks noChangeArrowheads="1"/>
          </p:cNvSpPr>
          <p:nvPr/>
        </p:nvSpPr>
        <p:spPr bwMode="auto">
          <a:xfrm>
            <a:off x="190500" y="1566863"/>
            <a:ext cx="8534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vắng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lang thang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khắp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căn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nhấc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bổng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da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loang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lổ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trẻo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vang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Bắc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59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58738"/>
            <a:ext cx="2835276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5"/>
          <a:stretch>
            <a:fillRect/>
          </a:stretch>
        </p:blipFill>
        <p:spPr bwMode="auto">
          <a:xfrm>
            <a:off x="2819400" y="1752600"/>
            <a:ext cx="31718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AutoShape 3"/>
          <p:cNvSpPr>
            <a:spLocks noChangeArrowheads="1"/>
          </p:cNvSpPr>
          <p:nvPr/>
        </p:nvSpPr>
        <p:spPr bwMode="auto">
          <a:xfrm>
            <a:off x="1295400" y="533400"/>
            <a:ext cx="6038850" cy="1077913"/>
          </a:xfrm>
          <a:prstGeom prst="cloudCallout">
            <a:avLst>
              <a:gd name="adj1" fmla="val -50204"/>
              <a:gd name="adj2" fmla="val -78259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CC99"/>
              </a:buClr>
              <a:buSzTx/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Bài tập chính tả</a:t>
            </a:r>
            <a:endParaRPr lang="en-US" altLang="en-US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98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7"/>
          <p:cNvSpPr txBox="1">
            <a:spLocks noChangeArrowheads="1"/>
          </p:cNvSpPr>
          <p:nvPr/>
        </p:nvSpPr>
        <p:spPr bwMode="auto">
          <a:xfrm>
            <a:off x="228600" y="634206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thêm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8003" name="Text Box 8"/>
          <p:cNvSpPr txBox="1">
            <a:spLocks noChangeArrowheads="1"/>
          </p:cNvSpPr>
          <p:nvPr/>
        </p:nvSpPr>
        <p:spPr bwMode="auto">
          <a:xfrm>
            <a:off x="242298" y="1331038"/>
            <a:ext cx="45583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: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42298" y="2668587"/>
            <a:ext cx="6477000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ngoáy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hoáy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42298" y="3124200"/>
            <a:ext cx="571500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 3" panose="05040102010807070707" pitchFamily="18" charset="2"/>
              <a:buNone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ngoạy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ngúng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ngoảy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/>
      <p:bldP spid="615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7"/>
          <p:cNvSpPr txBox="1">
            <a:spLocks noChangeArrowheads="1"/>
          </p:cNvSpPr>
          <p:nvPr/>
        </p:nvSpPr>
        <p:spPr bwMode="auto">
          <a:xfrm>
            <a:off x="261955" y="263526"/>
            <a:ext cx="6499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viết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9027" name="Text Box 8"/>
          <p:cNvSpPr txBox="1">
            <a:spLocks noChangeArrowheads="1"/>
          </p:cNvSpPr>
          <p:nvPr/>
        </p:nvSpPr>
        <p:spPr bwMode="auto">
          <a:xfrm>
            <a:off x="163512" y="1167606"/>
            <a:ext cx="8816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129028" name="Text Box 9"/>
          <p:cNvSpPr txBox="1">
            <a:spLocks noChangeArrowheads="1"/>
          </p:cNvSpPr>
          <p:nvPr/>
        </p:nvSpPr>
        <p:spPr bwMode="auto">
          <a:xfrm>
            <a:off x="261955" y="2149974"/>
            <a:ext cx="69342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313380" y="2111053"/>
            <a:ext cx="2895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423953" y="2893257"/>
            <a:ext cx="1371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457344" y="3653005"/>
            <a:ext cx="990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4498975" y="2514600"/>
            <a:ext cx="685800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3962399" y="4038600"/>
            <a:ext cx="1219200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4803775" y="3352800"/>
            <a:ext cx="381000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  <p:bldP spid="7181" grpId="0"/>
      <p:bldP spid="7182" grpId="0"/>
      <p:bldP spid="71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6"/>
          <p:cNvSpPr>
            <a:spLocks noChangeArrowheads="1"/>
          </p:cNvSpPr>
          <p:nvPr/>
        </p:nvSpPr>
        <p:spPr bwMode="auto">
          <a:xfrm>
            <a:off x="1447800" y="457200"/>
            <a:ext cx="5334000" cy="1143000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85800" y="2209800"/>
            <a:ext cx="7696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</a:t>
            </a:r>
            <a:r>
              <a:rPr lang="en-US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endParaRPr lang="en-US"/>
          </a:p>
        </p:txBody>
      </p:sp>
      <p:sp>
        <p:nvSpPr>
          <p:cNvPr id="11264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366963"/>
            <a:ext cx="7772400" cy="3424237"/>
          </a:xfrm>
        </p:spPr>
        <p:txBody>
          <a:bodyPr/>
          <a:lstStyle/>
          <a:p>
            <a:pPr eaLnBrk="1" hangingPunct="1">
              <a:buClrTx/>
              <a:buSzTx/>
              <a:buFontTx/>
              <a:buChar char=""/>
            </a:pPr>
            <a:endParaRPr lang="en-US"/>
          </a:p>
        </p:txBody>
      </p:sp>
      <p:pic>
        <p:nvPicPr>
          <p:cNvPr id="1126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8344" y="408057"/>
            <a:ext cx="750731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QUYỂN VỞ CẦN CHO TIẾT HỌC</a:t>
            </a:r>
            <a:endParaRPr lang="vi-VN" altLang="en-US" sz="3200" b="1" dirty="0"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4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5"/>
          <a:stretch>
            <a:fillRect/>
          </a:stretch>
        </p:blipFill>
        <p:spPr bwMode="auto">
          <a:xfrm>
            <a:off x="914400" y="3951288"/>
            <a:ext cx="1871663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47" name="Group 9"/>
          <p:cNvGrpSpPr>
            <a:grpSpLocks/>
          </p:cNvGrpSpPr>
          <p:nvPr/>
        </p:nvGrpSpPr>
        <p:grpSpPr bwMode="auto">
          <a:xfrm>
            <a:off x="4249738" y="3940175"/>
            <a:ext cx="2211387" cy="2617788"/>
            <a:chOff x="101850" y="1862366"/>
            <a:chExt cx="1643257" cy="1905002"/>
          </a:xfrm>
        </p:grpSpPr>
        <p:pic>
          <p:nvPicPr>
            <p:cNvPr id="112651" name="Picture 4" descr="Exercise Book Clip Art , Transparent Cartoon, Free Cliparts &amp;amp; Silhouettes -  Net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90"/>
            <a:stretch>
              <a:fillRect/>
            </a:stretch>
          </p:blipFill>
          <p:spPr bwMode="auto">
            <a:xfrm>
              <a:off x="101850" y="1862366"/>
              <a:ext cx="1643257" cy="190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52" name="TextBox 13"/>
            <p:cNvSpPr txBox="1">
              <a:spLocks noChangeArrowheads="1"/>
            </p:cNvSpPr>
            <p:nvPr/>
          </p:nvSpPr>
          <p:spPr bwMode="auto">
            <a:xfrm>
              <a:off x="371766" y="2677250"/>
              <a:ext cx="1126118" cy="74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.VnTime" pitchFamily="34" charset="0"/>
                </a:rPr>
                <a:t>Vở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.VnTime" pitchFamily="34" charset="0"/>
                </a:rPr>
                <a:t>Nháp</a:t>
              </a:r>
            </a:p>
          </p:txBody>
        </p:sp>
      </p:grpSp>
      <p:pic>
        <p:nvPicPr>
          <p:cNvPr id="11264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5"/>
          <a:stretch>
            <a:fillRect/>
          </a:stretch>
        </p:blipFill>
        <p:spPr bwMode="auto">
          <a:xfrm>
            <a:off x="4397375" y="1235075"/>
            <a:ext cx="173037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r="13287"/>
          <a:stretch>
            <a:fillRect/>
          </a:stretch>
        </p:blipFill>
        <p:spPr bwMode="auto">
          <a:xfrm>
            <a:off x="904875" y="1270000"/>
            <a:ext cx="1865313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Audio 5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25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34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1" name="Text Box 6"/>
          <p:cNvSpPr txBox="1">
            <a:spLocks noChangeArrowheads="1"/>
          </p:cNvSpPr>
          <p:nvPr/>
        </p:nvSpPr>
        <p:spPr bwMode="auto">
          <a:xfrm>
            <a:off x="838200" y="108036"/>
            <a:ext cx="7467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13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10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2021 </a:t>
            </a:r>
          </a:p>
        </p:txBody>
      </p:sp>
      <p:sp>
        <p:nvSpPr>
          <p:cNvPr id="114692" name="Text Box 7"/>
          <p:cNvSpPr txBox="1">
            <a:spLocks noChangeArrowheads="1"/>
          </p:cNvSpPr>
          <p:nvPr/>
        </p:nvSpPr>
        <p:spPr bwMode="auto">
          <a:xfrm>
            <a:off x="2819400" y="569998"/>
            <a:ext cx="441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: (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352800" y="1093218"/>
            <a:ext cx="3124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4"/>
          <p:cNvSpPr txBox="1">
            <a:spLocks noChangeArrowheads="1"/>
          </p:cNvSpPr>
          <p:nvPr/>
        </p:nvSpPr>
        <p:spPr bwMode="auto">
          <a:xfrm>
            <a:off x="1143000" y="1600200"/>
            <a:ext cx="662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5715" name="Text Box 6"/>
          <p:cNvSpPr txBox="1">
            <a:spLocks noChangeArrowheads="1"/>
          </p:cNvSpPr>
          <p:nvPr/>
        </p:nvSpPr>
        <p:spPr bwMode="auto">
          <a:xfrm>
            <a:off x="2590800" y="11113"/>
            <a:ext cx="441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Chính tả : ( nghe – viết )</a:t>
            </a:r>
          </a:p>
        </p:txBody>
      </p:sp>
      <p:sp>
        <p:nvSpPr>
          <p:cNvPr id="115716" name="Text Box 7"/>
          <p:cNvSpPr txBox="1">
            <a:spLocks noChangeArrowheads="1"/>
          </p:cNvSpPr>
          <p:nvPr/>
        </p:nvSpPr>
        <p:spPr bwMode="auto">
          <a:xfrm>
            <a:off x="2895600" y="407988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7" name="Text Box 8"/>
          <p:cNvSpPr txBox="1">
            <a:spLocks noChangeArrowheads="1"/>
          </p:cNvSpPr>
          <p:nvPr/>
        </p:nvSpPr>
        <p:spPr bwMode="auto">
          <a:xfrm>
            <a:off x="381000" y="1169988"/>
            <a:ext cx="8534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vắng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lang thang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khắp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căn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nhấc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bổng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da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loang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lổ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trẻo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vang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Bắc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1157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3"/>
          <p:cNvSpPr>
            <a:spLocks noChangeArrowheads="1"/>
          </p:cNvSpPr>
          <p:nvPr/>
        </p:nvSpPr>
        <p:spPr bwMode="auto">
          <a:xfrm>
            <a:off x="228600" y="2511425"/>
            <a:ext cx="8761413" cy="973138"/>
          </a:xfrm>
          <a:prstGeom prst="cloudCallout">
            <a:avLst>
              <a:gd name="adj1" fmla="val 16069"/>
              <a:gd name="adj2" fmla="val 140384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CC99"/>
              </a:buClr>
              <a:buSzTx/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3733800" y="4572000"/>
            <a:ext cx="4419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altLang="en-US" sz="3600" b="1" dirty="0">
                <a:solidFill>
                  <a:srgbClr val="FF0000"/>
                </a:solidFill>
                <a:latin typeface="Times New Roman" pitchFamily="18" charset="0"/>
              </a:rPr>
              <a:t>Đoạn văn gồm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3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76213" y="1198563"/>
            <a:ext cx="4395787" cy="990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2209800" y="127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) :</a:t>
            </a:r>
          </a:p>
        </p:txBody>
      </p:sp>
      <p:sp>
        <p:nvSpPr>
          <p:cNvPr id="116742" name="Text Box 7"/>
          <p:cNvSpPr txBox="1">
            <a:spLocks noChangeArrowheads="1"/>
          </p:cNvSpPr>
          <p:nvPr/>
        </p:nvSpPr>
        <p:spPr bwMode="auto">
          <a:xfrm>
            <a:off x="2568539" y="474146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  <p:bldP spid="11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3"/>
          <p:cNvSpPr>
            <a:spLocks noChangeArrowheads="1"/>
          </p:cNvSpPr>
          <p:nvPr/>
        </p:nvSpPr>
        <p:spPr bwMode="auto">
          <a:xfrm>
            <a:off x="304800" y="1487488"/>
            <a:ext cx="8001000" cy="1816100"/>
          </a:xfrm>
          <a:prstGeom prst="cloudCallout">
            <a:avLst>
              <a:gd name="adj1" fmla="val 5755"/>
              <a:gd name="adj2" fmla="val 82778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CC99"/>
              </a:buClr>
              <a:buSzTx/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638300" y="4038600"/>
            <a:ext cx="6172200" cy="641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altLang="en-US" sz="3600" b="1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09800" y="127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) :</a:t>
            </a:r>
          </a:p>
        </p:txBody>
      </p:sp>
      <p:pic>
        <p:nvPicPr>
          <p:cNvPr id="1177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2261"/>
            <a:ext cx="33543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4"/>
          <p:cNvSpPr txBox="1">
            <a:spLocks noChangeArrowheads="1"/>
          </p:cNvSpPr>
          <p:nvPr/>
        </p:nvSpPr>
        <p:spPr bwMode="auto">
          <a:xfrm>
            <a:off x="1143000" y="1600200"/>
            <a:ext cx="662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8787" name="Text Box 6"/>
          <p:cNvSpPr txBox="1">
            <a:spLocks noChangeArrowheads="1"/>
          </p:cNvSpPr>
          <p:nvPr/>
        </p:nvSpPr>
        <p:spPr bwMode="auto">
          <a:xfrm>
            <a:off x="2590800" y="285384"/>
            <a:ext cx="441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: (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)</a:t>
            </a:r>
          </a:p>
        </p:txBody>
      </p:sp>
      <p:sp>
        <p:nvSpPr>
          <p:cNvPr id="118788" name="Text Box 7"/>
          <p:cNvSpPr txBox="1">
            <a:spLocks noChangeArrowheads="1"/>
          </p:cNvSpPr>
          <p:nvPr/>
        </p:nvSpPr>
        <p:spPr bwMode="auto">
          <a:xfrm>
            <a:off x="2895600" y="706804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9" name="Text Box 8"/>
          <p:cNvSpPr txBox="1">
            <a:spLocks noChangeArrowheads="1"/>
          </p:cNvSpPr>
          <p:nvPr/>
        </p:nvSpPr>
        <p:spPr bwMode="auto">
          <a:xfrm>
            <a:off x="190500" y="1772016"/>
            <a:ext cx="8534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vắng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lang thang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khắp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căn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nhấc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bổng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da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loang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lổ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trẻo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vang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Bắc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9811" name="Content Placeholder 3" descr="Sưu tập trống của người Jrai ở Bảo tàng Gia La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202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314369"/>
            <a:ext cx="5410200" cy="838200"/>
          </a:xfrm>
        </p:spPr>
        <p:txBody>
          <a:bodyPr anchor="b"/>
          <a:lstStyle/>
          <a:p>
            <a:pPr eaLnBrk="1" hangingPunct="1"/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2179638" y="3162834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bổng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057400" y="3938589"/>
            <a:ext cx="350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loang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lổ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2179638" y="2342535"/>
            <a:ext cx="373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vắng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lặng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866" name="Text Box 7"/>
          <p:cNvSpPr txBox="1">
            <a:spLocks noChangeArrowheads="1"/>
          </p:cNvSpPr>
          <p:nvPr/>
        </p:nvSpPr>
        <p:spPr bwMode="auto">
          <a:xfrm>
            <a:off x="2838236" y="72231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2590800" y="265114"/>
            <a:ext cx="5029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) 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1B82E3-78EB-4B2C-8C0A-61FD596F4F1B}"/>
              </a:ext>
            </a:extLst>
          </p:cNvPr>
          <p:cNvSpPr txBox="1"/>
          <p:nvPr/>
        </p:nvSpPr>
        <p:spPr>
          <a:xfrm>
            <a:off x="2179638" y="4850568"/>
            <a:ext cx="45874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trẻo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71013" grpId="0"/>
      <p:bldP spid="171014" grpId="0"/>
      <p:bldP spid="171015" grpId="0"/>
      <p:bldP spid="1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5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530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.VnTime</vt:lpstr>
      <vt:lpstr>Arial</vt:lpstr>
      <vt:lpstr>Calibri</vt:lpstr>
      <vt:lpstr>Times New Roman</vt:lpstr>
      <vt:lpstr>Trebuchet MS</vt:lpstr>
      <vt:lpstr>Wingdings</vt:lpstr>
      <vt:lpstr>Wingdings 3</vt:lpstr>
      <vt:lpstr>Facet</vt:lpstr>
      <vt:lpstr>Network</vt:lpstr>
      <vt:lpstr>1_Facet</vt:lpstr>
      <vt:lpstr>3_Facet</vt:lpstr>
      <vt:lpstr>4_Facet</vt:lpstr>
      <vt:lpstr>5_Facet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viết từ khó</vt:lpstr>
      <vt:lpstr>Hướng dẫn viết từ khó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tay</dc:creator>
  <cp:lastModifiedBy>DELL</cp:lastModifiedBy>
  <cp:revision>83</cp:revision>
  <dcterms:created xsi:type="dcterms:W3CDTF">2011-09-18T15:35:09Z</dcterms:created>
  <dcterms:modified xsi:type="dcterms:W3CDTF">2021-09-23T10:33:12Z</dcterms:modified>
</cp:coreProperties>
</file>